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6" r:id="rId4"/>
    <p:sldId id="260" r:id="rId5"/>
    <p:sldId id="283" r:id="rId6"/>
    <p:sldId id="281" r:id="rId7"/>
    <p:sldId id="284" r:id="rId8"/>
    <p:sldId id="285" r:id="rId9"/>
    <p:sldId id="277" r:id="rId10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25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AFC0D229-4855-475F-934C-31B932CA9283}" type="datetimeFigureOut">
              <a:rPr lang="zh-CN" altLang="en-US"/>
              <a:pPr>
                <a:defRPr/>
              </a:pPr>
              <a:t>2022/8/26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A2A6D340-F32B-49AC-B163-17A1F3BD51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8298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We have upgrade the will to increase the fraction to the floor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68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We have upgrade the motor to 12V motor. Which has more power for climbing hills and crossing obstacles. And we changed the 5v battery pack to 12v li-po battery to provide more juice.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783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We have upgrade the motor to 12V motor. Which has more power for climbing hills and crossing obstacles. And we changed the 5v battery pack to 12v li-po battery to provide more juice.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A6D340-F32B-49AC-B163-17A1F3BD512C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1181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2591C-E7DF-4D09-8521-EF30EA294F68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B5C4AC-BD9A-451B-B927-956F24A8F188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780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B7A0E1-F4D6-4C94-A992-32A77BFE0411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CC800A-1899-4AA3-9248-809C8BB5889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029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6284C1-1068-4137-89CF-204370AB50DE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86ED45-902B-4026-89BC-1EB5958F4CD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288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62E7DE-CCC0-4B8C-99E8-393FE1206FA9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5E051D-7039-4F2E-97AA-E7BAD0AC1A9C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862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0653E2-A535-4327-AC79-7CDE8ABBFB75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3F01F6-E7E5-48F5-B024-FC5B44E86E6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13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0C971D-0AF6-4250-86F6-4A556CB8510B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4FF0E-84D7-446F-A805-A32C2900EAFD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27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867AFC-DF9C-4959-985A-7012ABE380F1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F0F74F-493E-4C9C-B3F0-A3140312799E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844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0A954E-6493-46FF-AB08-F7E1A73C462D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98D1F5-6DC0-4C0A-8078-D1F75D795117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730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13EC3C-17F2-4959-894C-034499E7C77B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9EB187-0CBC-46FC-92C2-5728333972D0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193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CCAA5E-1522-4413-83A1-A57C8AD991BE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A2BAA7-721A-48B5-83DB-BA33B6EF7E1B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656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A031B8-F0FA-4D25-A540-B85D45C5999F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27CA9-E2BD-4D42-825B-C56160C3DB48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752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8614C5-6F57-48FE-9C8A-99D07579D650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FC3765-1D31-4703-8A16-D42F0A12A772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11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 Light" panose="020F03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A6FFBED-F225-41F7-BA08-7523D9CB9AD8}" type="datetime1">
              <a:rPr lang="zh-CN" altLang="en-US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1AEDA61-0A9D-4F93-98C4-C721424C83C6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 Light" panose="020F0302020204030204" pitchFamily="34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任意多边形 23"/>
          <p:cNvSpPr>
            <a:spLocks noChangeArrowheads="1"/>
          </p:cNvSpPr>
          <p:nvPr/>
        </p:nvSpPr>
        <p:spPr bwMode="auto">
          <a:xfrm rot="1800000" flipV="1">
            <a:off x="4090988" y="3508375"/>
            <a:ext cx="2027237" cy="4133850"/>
          </a:xfrm>
          <a:custGeom>
            <a:avLst/>
            <a:gdLst>
              <a:gd name="T0" fmla="*/ 0 w 2026880"/>
              <a:gd name="T1" fmla="*/ 4133720 h 4133980"/>
              <a:gd name="T2" fmla="*/ 2027594 w 2026880"/>
              <a:gd name="T3" fmla="*/ 2963574 h 4133980"/>
              <a:gd name="T4" fmla="*/ 2027594 w 2026880"/>
              <a:gd name="T5" fmla="*/ 1170146 h 4133980"/>
              <a:gd name="T6" fmla="*/ 0 w 2026880"/>
              <a:gd name="T7" fmla="*/ 0 h 4133980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4133980"/>
              <a:gd name="T14" fmla="*/ 2026880 w 2026880"/>
              <a:gd name="T15" fmla="*/ 4133980 h 413398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4133980">
                <a:moveTo>
                  <a:pt x="0" y="4133980"/>
                </a:moveTo>
                <a:lnTo>
                  <a:pt x="2026880" y="2963760"/>
                </a:lnTo>
                <a:lnTo>
                  <a:pt x="2026880" y="1170220"/>
                </a:lnTo>
                <a:lnTo>
                  <a:pt x="0" y="0"/>
                </a:lnTo>
                <a:lnTo>
                  <a:pt x="0" y="4133980"/>
                </a:lnTo>
                <a:close/>
              </a:path>
            </a:pathLst>
          </a:cu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7"/>
          <p:cNvSpPr>
            <a:spLocks noChangeArrowheads="1"/>
          </p:cNvSpPr>
          <p:nvPr/>
        </p:nvSpPr>
        <p:spPr bwMode="auto">
          <a:xfrm>
            <a:off x="3095625" y="0"/>
            <a:ext cx="9096375" cy="6858000"/>
          </a:xfrm>
          <a:custGeom>
            <a:avLst/>
            <a:gdLst>
              <a:gd name="T0" fmla="*/ 0 w 9095751"/>
              <a:gd name="T1" fmla="*/ 0 h 6858000"/>
              <a:gd name="T2" fmla="*/ 9096999 w 9095751"/>
              <a:gd name="T3" fmla="*/ 0 h 6858000"/>
              <a:gd name="T4" fmla="*/ 9096999 w 9095751"/>
              <a:gd name="T5" fmla="*/ 6858000 h 6858000"/>
              <a:gd name="T6" fmla="*/ 3960012 w 9095751"/>
              <a:gd name="T7" fmla="*/ 6858000 h 6858000"/>
              <a:gd name="T8" fmla="*/ 0 60000 65536"/>
              <a:gd name="T9" fmla="*/ 0 60000 65536"/>
              <a:gd name="T10" fmla="*/ 0 60000 65536"/>
              <a:gd name="T11" fmla="*/ 0 60000 65536"/>
              <a:gd name="T12" fmla="*/ 0 w 9095751"/>
              <a:gd name="T13" fmla="*/ 0 h 6858000"/>
              <a:gd name="T14" fmla="*/ 9095751 w 9095751"/>
              <a:gd name="T15" fmla="*/ 6858000 h 6858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095751" h="6858000">
                <a:moveTo>
                  <a:pt x="0" y="0"/>
                </a:moveTo>
                <a:lnTo>
                  <a:pt x="9095751" y="0"/>
                </a:lnTo>
                <a:lnTo>
                  <a:pt x="9095751" y="6858000"/>
                </a:lnTo>
                <a:lnTo>
                  <a:pt x="3959468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4" name="任意多边形 21"/>
          <p:cNvSpPr>
            <a:spLocks noChangeArrowheads="1"/>
          </p:cNvSpPr>
          <p:nvPr/>
        </p:nvSpPr>
        <p:spPr bwMode="auto">
          <a:xfrm rot="-1800000">
            <a:off x="4560888" y="-935038"/>
            <a:ext cx="2027237" cy="6399213"/>
          </a:xfrm>
          <a:custGeom>
            <a:avLst/>
            <a:gdLst>
              <a:gd name="T0" fmla="*/ 0 w 2026880"/>
              <a:gd name="T1" fmla="*/ 0 h 6399694"/>
              <a:gd name="T2" fmla="*/ 2027594 w 2026880"/>
              <a:gd name="T3" fmla="*/ 1170044 h 6399694"/>
              <a:gd name="T4" fmla="*/ 2027594 w 2026880"/>
              <a:gd name="T5" fmla="*/ 5228688 h 6399694"/>
              <a:gd name="T6" fmla="*/ 0 w 2026880"/>
              <a:gd name="T7" fmla="*/ 6398732 h 6399694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6399694"/>
              <a:gd name="T14" fmla="*/ 2026880 w 2026880"/>
              <a:gd name="T15" fmla="*/ 6399694 h 63996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6399694">
                <a:moveTo>
                  <a:pt x="0" y="0"/>
                </a:moveTo>
                <a:lnTo>
                  <a:pt x="2026880" y="1170220"/>
                </a:lnTo>
                <a:lnTo>
                  <a:pt x="2026880" y="5229474"/>
                </a:lnTo>
                <a:lnTo>
                  <a:pt x="0" y="6399694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5" name="文本框 24"/>
          <p:cNvSpPr>
            <a:spLocks noChangeArrowheads="1"/>
          </p:cNvSpPr>
          <p:nvPr/>
        </p:nvSpPr>
        <p:spPr bwMode="auto">
          <a:xfrm>
            <a:off x="-122549" y="3013501"/>
            <a:ext cx="579198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Progress</a:t>
            </a:r>
            <a:r>
              <a:rPr lang="zh-TW" altLang="en-US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 </a:t>
            </a: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Report</a:t>
            </a:r>
            <a:endParaRPr lang="zh-CN" altLang="en-US" sz="4400" b="1" dirty="0">
              <a:solidFill>
                <a:srgbClr val="20273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5366" name="文本框 25"/>
          <p:cNvSpPr>
            <a:spLocks noChangeArrowheads="1"/>
          </p:cNvSpPr>
          <p:nvPr/>
        </p:nvSpPr>
        <p:spPr bwMode="auto">
          <a:xfrm>
            <a:off x="8867775" y="4851400"/>
            <a:ext cx="2563522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8800" b="1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2022</a:t>
            </a:r>
            <a:endParaRPr lang="zh-CN" altLang="en-US" sz="8800" b="1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9" name="文本框 24">
            <a:extLst>
              <a:ext uri="{FF2B5EF4-FFF2-40B4-BE49-F238E27FC236}">
                <a16:creationId xmlns:a16="http://schemas.microsoft.com/office/drawing/2014/main" id="{ED2BC96F-F92E-4976-916F-5504103A5B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6108" y="3658337"/>
            <a:ext cx="579198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TW" sz="4800" b="1" dirty="0">
                <a:solidFill>
                  <a:srgbClr val="20273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Group 4</a:t>
            </a:r>
            <a:endParaRPr lang="zh-CN" altLang="en-US" sz="4400" b="1" dirty="0">
              <a:solidFill>
                <a:srgbClr val="20273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8666086-78BA-48B2-8AE2-025B9071CB82}"/>
              </a:ext>
            </a:extLst>
          </p:cNvPr>
          <p:cNvSpPr txBox="1"/>
          <p:nvPr/>
        </p:nvSpPr>
        <p:spPr>
          <a:xfrm>
            <a:off x="37659" y="5027335"/>
            <a:ext cx="62971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Group Members:</a:t>
            </a:r>
          </a:p>
          <a:p>
            <a:r>
              <a:rPr lang="en-US" altLang="zh-TW" dirty="0"/>
              <a:t>YUKI,TAKERU</a:t>
            </a:r>
          </a:p>
          <a:p>
            <a:r>
              <a:rPr lang="en-US" altLang="zh-TW" dirty="0"/>
              <a:t>PETE,BRUCE,ERIC,PONNIE,SHIN</a:t>
            </a:r>
            <a:endParaRPr lang="zh-TW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矩形 34"/>
          <p:cNvSpPr>
            <a:spLocks noChangeArrowheads="1"/>
          </p:cNvSpPr>
          <p:nvPr/>
        </p:nvSpPr>
        <p:spPr bwMode="auto">
          <a:xfrm flipH="1">
            <a:off x="0" y="0"/>
            <a:ext cx="12228513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387" name="矩形 33"/>
          <p:cNvSpPr>
            <a:spLocks noChangeArrowheads="1"/>
          </p:cNvSpPr>
          <p:nvPr/>
        </p:nvSpPr>
        <p:spPr bwMode="auto">
          <a:xfrm>
            <a:off x="1041400" y="1295400"/>
            <a:ext cx="3616325" cy="4300538"/>
          </a:xfrm>
          <a:prstGeom prst="rect">
            <a:avLst/>
          </a:prstGeom>
          <a:solidFill>
            <a:srgbClr val="0C0C0C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6388" name="组合 1"/>
          <p:cNvGrpSpPr>
            <a:grpSpLocks/>
          </p:cNvGrpSpPr>
          <p:nvPr/>
        </p:nvGrpSpPr>
        <p:grpSpPr bwMode="auto">
          <a:xfrm flipH="1">
            <a:off x="6450013" y="-1112838"/>
            <a:ext cx="4833937" cy="9090026"/>
            <a:chOff x="0" y="0"/>
            <a:chExt cx="4833881" cy="9089156"/>
          </a:xfrm>
        </p:grpSpPr>
        <p:sp>
          <p:nvSpPr>
            <p:cNvPr id="16393" name="任意多边形 24"/>
            <p:cNvSpPr>
              <a:spLocks noChangeArrowheads="1"/>
            </p:cNvSpPr>
            <p:nvPr/>
          </p:nvSpPr>
          <p:spPr bwMode="auto">
            <a:xfrm rot="1800000" flipH="1">
              <a:off x="0" y="4439266"/>
              <a:ext cx="1170373" cy="4101661"/>
            </a:xfrm>
            <a:custGeom>
              <a:avLst/>
              <a:gdLst>
                <a:gd name="T0" fmla="*/ 1170373 w 1170373"/>
                <a:gd name="T1" fmla="*/ 675715 h 4101661"/>
                <a:gd name="T2" fmla="*/ 0 w 1170373"/>
                <a:gd name="T3" fmla="*/ 0 h 4101661"/>
                <a:gd name="T4" fmla="*/ 0 w 1170373"/>
                <a:gd name="T5" fmla="*/ 3425946 h 4101661"/>
                <a:gd name="T6" fmla="*/ 1170373 w 1170373"/>
                <a:gd name="T7" fmla="*/ 4101661 h 410166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4101661"/>
                <a:gd name="T14" fmla="*/ 1170373 w 1170373"/>
                <a:gd name="T15" fmla="*/ 4101661 h 410166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4101661">
                  <a:moveTo>
                    <a:pt x="1170373" y="675715"/>
                  </a:moveTo>
                  <a:lnTo>
                    <a:pt x="0" y="0"/>
                  </a:lnTo>
                  <a:lnTo>
                    <a:pt x="0" y="3425946"/>
                  </a:lnTo>
                  <a:lnTo>
                    <a:pt x="1170373" y="4101661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2027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4" name="任意多边形 10"/>
            <p:cNvSpPr>
              <a:spLocks noChangeArrowheads="1"/>
            </p:cNvSpPr>
            <p:nvPr/>
          </p:nvSpPr>
          <p:spPr bwMode="auto">
            <a:xfrm rot="1800000" flipH="1">
              <a:off x="1407925" y="0"/>
              <a:ext cx="2026880" cy="9089156"/>
            </a:xfrm>
            <a:custGeom>
              <a:avLst/>
              <a:gdLst>
                <a:gd name="T0" fmla="*/ 0 w 2026880"/>
                <a:gd name="T1" fmla="*/ 0 h 9089156"/>
                <a:gd name="T2" fmla="*/ 2026880 w 2026880"/>
                <a:gd name="T3" fmla="*/ 1170220 h 9089156"/>
                <a:gd name="T4" fmla="*/ 2026880 w 2026880"/>
                <a:gd name="T5" fmla="*/ 9089156 h 9089156"/>
                <a:gd name="T6" fmla="*/ 0 w 2026880"/>
                <a:gd name="T7" fmla="*/ 7918936 h 908915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26880"/>
                <a:gd name="T13" fmla="*/ 0 h 9089156"/>
                <a:gd name="T14" fmla="*/ 2026880 w 2026880"/>
                <a:gd name="T15" fmla="*/ 9089156 h 908915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26880" h="9089156">
                  <a:moveTo>
                    <a:pt x="0" y="0"/>
                  </a:moveTo>
                  <a:lnTo>
                    <a:pt x="2026880" y="1170220"/>
                  </a:lnTo>
                  <a:lnTo>
                    <a:pt x="2026880" y="9089156"/>
                  </a:lnTo>
                  <a:lnTo>
                    <a:pt x="0" y="79189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5" name="任意多边形 26"/>
            <p:cNvSpPr>
              <a:spLocks noChangeArrowheads="1"/>
            </p:cNvSpPr>
            <p:nvPr/>
          </p:nvSpPr>
          <p:spPr bwMode="auto">
            <a:xfrm rot="1800000" flipH="1">
              <a:off x="2718803" y="3830808"/>
              <a:ext cx="1170373" cy="4753805"/>
            </a:xfrm>
            <a:custGeom>
              <a:avLst/>
              <a:gdLst>
                <a:gd name="T0" fmla="*/ 1170373 w 1170373"/>
                <a:gd name="T1" fmla="*/ 675715 h 4753805"/>
                <a:gd name="T2" fmla="*/ 0 w 1170373"/>
                <a:gd name="T3" fmla="*/ 0 h 4753805"/>
                <a:gd name="T4" fmla="*/ 0 w 1170373"/>
                <a:gd name="T5" fmla="*/ 4078090 h 4753805"/>
                <a:gd name="T6" fmla="*/ 1170373 w 1170373"/>
                <a:gd name="T7" fmla="*/ 4753805 h 475380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4753805"/>
                <a:gd name="T14" fmla="*/ 1170373 w 1170373"/>
                <a:gd name="T15" fmla="*/ 4753805 h 475380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4753805">
                  <a:moveTo>
                    <a:pt x="1170373" y="675715"/>
                  </a:moveTo>
                  <a:lnTo>
                    <a:pt x="0" y="0"/>
                  </a:lnTo>
                  <a:lnTo>
                    <a:pt x="0" y="4078090"/>
                  </a:lnTo>
                  <a:lnTo>
                    <a:pt x="1170373" y="4753805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6" name="任意多边形 28"/>
            <p:cNvSpPr>
              <a:spLocks noChangeArrowheads="1"/>
            </p:cNvSpPr>
            <p:nvPr/>
          </p:nvSpPr>
          <p:spPr bwMode="auto">
            <a:xfrm rot="1800000" flipH="1">
              <a:off x="3663508" y="3401020"/>
              <a:ext cx="1170373" cy="5214450"/>
            </a:xfrm>
            <a:custGeom>
              <a:avLst/>
              <a:gdLst>
                <a:gd name="T0" fmla="*/ 1170373 w 1170373"/>
                <a:gd name="T1" fmla="*/ 675715 h 5214450"/>
                <a:gd name="T2" fmla="*/ 0 w 1170373"/>
                <a:gd name="T3" fmla="*/ 0 h 5214450"/>
                <a:gd name="T4" fmla="*/ 0 w 1170373"/>
                <a:gd name="T5" fmla="*/ 4538735 h 5214450"/>
                <a:gd name="T6" fmla="*/ 1170373 w 1170373"/>
                <a:gd name="T7" fmla="*/ 5214450 h 52144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70373"/>
                <a:gd name="T13" fmla="*/ 0 h 5214450"/>
                <a:gd name="T14" fmla="*/ 1170373 w 1170373"/>
                <a:gd name="T15" fmla="*/ 5214450 h 52144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70373" h="5214450">
                  <a:moveTo>
                    <a:pt x="1170373" y="675715"/>
                  </a:moveTo>
                  <a:lnTo>
                    <a:pt x="0" y="0"/>
                  </a:lnTo>
                  <a:lnTo>
                    <a:pt x="0" y="4538735"/>
                  </a:lnTo>
                  <a:lnTo>
                    <a:pt x="1170373" y="5214450"/>
                  </a:lnTo>
                  <a:lnTo>
                    <a:pt x="1170373" y="675715"/>
                  </a:lnTo>
                  <a:close/>
                </a:path>
              </a:pathLst>
            </a:cu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6397" name="文本框 14"/>
            <p:cNvSpPr>
              <a:spLocks noChangeArrowheads="1"/>
            </p:cNvSpPr>
            <p:nvPr/>
          </p:nvSpPr>
          <p:spPr bwMode="auto">
            <a:xfrm rot="-3550076">
              <a:off x="181032" y="3944412"/>
              <a:ext cx="4360489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7200" b="1">
                  <a:solidFill>
                    <a:schemeClr val="bg1"/>
                  </a:solidFill>
                  <a:latin typeface="方正姚体简体" panose="03000509000000000000" pitchFamily="65" charset="-122"/>
                  <a:ea typeface="方正姚体简体" panose="03000509000000000000" pitchFamily="65" charset="-122"/>
                  <a:sym typeface="方正姚体" panose="02010601030101010101" pitchFamily="2" charset="-122"/>
                </a:rPr>
                <a:t>CONCENTS</a:t>
              </a:r>
              <a:endParaRPr lang="zh-CN" altLang="en-US" sz="7200" b="1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endParaRPr>
            </a:p>
          </p:txBody>
        </p:sp>
      </p:grpSp>
      <p:sp>
        <p:nvSpPr>
          <p:cNvPr id="16389" name="文本框 29"/>
          <p:cNvSpPr>
            <a:spLocks noChangeArrowheads="1"/>
          </p:cNvSpPr>
          <p:nvPr/>
        </p:nvSpPr>
        <p:spPr bwMode="auto">
          <a:xfrm>
            <a:off x="996799" y="1649556"/>
            <a:ext cx="410151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400" b="1" dirty="0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01.Hardware</a:t>
            </a:r>
            <a:endParaRPr lang="zh-CN" altLang="en-US" sz="4400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6390" name="文本框 30"/>
          <p:cNvSpPr>
            <a:spLocks noChangeArrowheads="1"/>
          </p:cNvSpPr>
          <p:nvPr/>
        </p:nvSpPr>
        <p:spPr bwMode="auto">
          <a:xfrm>
            <a:off x="996799" y="3309041"/>
            <a:ext cx="356320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en-US" altLang="zh-CN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400" b="1" dirty="0">
                <a:solidFill>
                  <a:schemeClr val="bg1"/>
                </a:solidFill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02.Software</a:t>
            </a:r>
            <a:endParaRPr lang="zh-CN" altLang="en-US" sz="4400" b="1" dirty="0">
              <a:solidFill>
                <a:schemeClr val="bg1"/>
              </a:solidFill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22"/>
          <p:cNvSpPr>
            <a:spLocks noChangeArrowheads="1"/>
          </p:cNvSpPr>
          <p:nvPr/>
        </p:nvSpPr>
        <p:spPr bwMode="auto">
          <a:xfrm>
            <a:off x="0" y="969963"/>
            <a:ext cx="1328738" cy="4059237"/>
          </a:xfrm>
          <a:prstGeom prst="rect">
            <a:avLst/>
          </a:pr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平行四边形 17"/>
          <p:cNvSpPr>
            <a:spLocks noChangeArrowheads="1"/>
          </p:cNvSpPr>
          <p:nvPr/>
        </p:nvSpPr>
        <p:spPr bwMode="auto">
          <a:xfrm flipH="1">
            <a:off x="1644650" y="4264025"/>
            <a:ext cx="4835525" cy="2593975"/>
          </a:xfrm>
          <a:prstGeom prst="parallelogram">
            <a:avLst>
              <a:gd name="adj" fmla="val 56356"/>
            </a:avLst>
          </a:pr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2" name="任意多边形 16"/>
          <p:cNvSpPr>
            <a:spLocks noChangeArrowheads="1"/>
          </p:cNvSpPr>
          <p:nvPr/>
        </p:nvSpPr>
        <p:spPr bwMode="auto">
          <a:xfrm>
            <a:off x="0" y="0"/>
            <a:ext cx="8834438" cy="6858000"/>
          </a:xfrm>
          <a:custGeom>
            <a:avLst/>
            <a:gdLst>
              <a:gd name="T0" fmla="*/ 2682001 w 8834718"/>
              <a:gd name="T1" fmla="*/ 0 h 6858000"/>
              <a:gd name="T2" fmla="*/ 8834158 w 8834718"/>
              <a:gd name="T3" fmla="*/ 0 h 6858000"/>
              <a:gd name="T4" fmla="*/ 4968892 w 8834718"/>
              <a:gd name="T5" fmla="*/ 6858000 h 6858000"/>
              <a:gd name="T6" fmla="*/ 0 w 8834718"/>
              <a:gd name="T7" fmla="*/ 6858000 h 6858000"/>
              <a:gd name="T8" fmla="*/ 0 w 8834718"/>
              <a:gd name="T9" fmla="*/ 4758575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834718"/>
              <a:gd name="T16" fmla="*/ 0 h 6858000"/>
              <a:gd name="T17" fmla="*/ 8834718 w 8834718"/>
              <a:gd name="T18" fmla="*/ 6858000 h 6858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834718" h="6858000">
                <a:moveTo>
                  <a:pt x="2682171" y="0"/>
                </a:moveTo>
                <a:lnTo>
                  <a:pt x="8834718" y="0"/>
                </a:lnTo>
                <a:lnTo>
                  <a:pt x="4969206" y="6858000"/>
                </a:lnTo>
                <a:lnTo>
                  <a:pt x="0" y="6858000"/>
                </a:lnTo>
                <a:lnTo>
                  <a:pt x="0" y="4758575"/>
                </a:lnTo>
                <a:lnTo>
                  <a:pt x="2682171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3" name="平行四边形 18"/>
          <p:cNvSpPr>
            <a:spLocks noChangeArrowheads="1"/>
          </p:cNvSpPr>
          <p:nvPr/>
        </p:nvSpPr>
        <p:spPr bwMode="auto">
          <a:xfrm>
            <a:off x="644525" y="0"/>
            <a:ext cx="3462338" cy="2593975"/>
          </a:xfrm>
          <a:prstGeom prst="parallelogram">
            <a:avLst>
              <a:gd name="adj" fmla="val 56350"/>
            </a:avLst>
          </a:pr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4" name="平行四边形 19"/>
          <p:cNvSpPr>
            <a:spLocks noChangeArrowheads="1"/>
          </p:cNvSpPr>
          <p:nvPr/>
        </p:nvSpPr>
        <p:spPr bwMode="auto">
          <a:xfrm>
            <a:off x="0" y="354013"/>
            <a:ext cx="2379663" cy="2592387"/>
          </a:xfrm>
          <a:prstGeom prst="parallelogram">
            <a:avLst>
              <a:gd name="adj" fmla="val 56361"/>
            </a:avLst>
          </a:prstGeom>
          <a:solidFill>
            <a:srgbClr val="D6DAD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任意多边形 21"/>
          <p:cNvSpPr>
            <a:spLocks noChangeArrowheads="1"/>
          </p:cNvSpPr>
          <p:nvPr/>
        </p:nvSpPr>
        <p:spPr bwMode="auto">
          <a:xfrm flipH="1">
            <a:off x="0" y="0"/>
            <a:ext cx="4424363" cy="2946400"/>
          </a:xfrm>
          <a:custGeom>
            <a:avLst/>
            <a:gdLst>
              <a:gd name="T0" fmla="*/ 4424645 w 4424081"/>
              <a:gd name="T1" fmla="*/ 0 h 2946082"/>
              <a:gd name="T2" fmla="*/ 1660771 w 4424081"/>
              <a:gd name="T3" fmla="*/ 0 h 2946082"/>
              <a:gd name="T4" fmla="*/ 0 w 4424081"/>
              <a:gd name="T5" fmla="*/ 2946718 h 2946082"/>
              <a:gd name="T6" fmla="*/ 3382519 w 4424081"/>
              <a:gd name="T7" fmla="*/ 2946718 h 2946082"/>
              <a:gd name="T8" fmla="*/ 4424645 w 4424081"/>
              <a:gd name="T9" fmla="*/ 1097664 h 29460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424081"/>
              <a:gd name="T16" fmla="*/ 0 h 2946082"/>
              <a:gd name="T17" fmla="*/ 4424081 w 4424081"/>
              <a:gd name="T18" fmla="*/ 2946082 h 294608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424081" h="2946082">
                <a:moveTo>
                  <a:pt x="4424081" y="0"/>
                </a:moveTo>
                <a:lnTo>
                  <a:pt x="1660559" y="0"/>
                </a:lnTo>
                <a:lnTo>
                  <a:pt x="0" y="2946082"/>
                </a:lnTo>
                <a:lnTo>
                  <a:pt x="3382087" y="2946082"/>
                </a:lnTo>
                <a:lnTo>
                  <a:pt x="4424081" y="1097428"/>
                </a:lnTo>
                <a:lnTo>
                  <a:pt x="4424081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6" name="文本框 23"/>
          <p:cNvSpPr>
            <a:spLocks noChangeArrowheads="1"/>
          </p:cNvSpPr>
          <p:nvPr/>
        </p:nvSpPr>
        <p:spPr bwMode="auto">
          <a:xfrm>
            <a:off x="1250950" y="574675"/>
            <a:ext cx="1538288" cy="186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01</a:t>
            </a:r>
            <a:endParaRPr lang="zh-CN" altLang="en-US" sz="11500" b="1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7417" name="文本框 24"/>
          <p:cNvSpPr>
            <a:spLocks noChangeArrowheads="1"/>
          </p:cNvSpPr>
          <p:nvPr/>
        </p:nvSpPr>
        <p:spPr bwMode="auto">
          <a:xfrm>
            <a:off x="7137252" y="3792607"/>
            <a:ext cx="511031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0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Hardware Progress</a:t>
            </a:r>
            <a:endParaRPr lang="en-US" altLang="zh-CN" sz="36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sp>
        <p:nvSpPr>
          <p:cNvPr id="17418" name="文本框 25"/>
          <p:cNvSpPr>
            <a:spLocks noChangeArrowheads="1"/>
          </p:cNvSpPr>
          <p:nvPr/>
        </p:nvSpPr>
        <p:spPr bwMode="auto">
          <a:xfrm>
            <a:off x="7096125" y="4146550"/>
            <a:ext cx="140294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3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          </a:t>
            </a:r>
            <a:endParaRPr lang="zh-CN" altLang="en-US" sz="3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438494" y="451341"/>
            <a:ext cx="900984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3200" b="1" dirty="0">
                <a:solidFill>
                  <a:srgbClr val="000000"/>
                </a:solidFill>
              </a:rPr>
              <a:t>  </a:t>
            </a:r>
            <a:r>
              <a:rPr lang="en-US" altLang="zh-CN" sz="4000" b="1" dirty="0">
                <a:solidFill>
                  <a:srgbClr val="000000"/>
                </a:solidFill>
              </a:rPr>
              <a:t>Strength the ball-</a:t>
            </a:r>
            <a:r>
              <a:rPr lang="en-US" altLang="zh-CN" sz="4000" b="1" dirty="0" err="1">
                <a:solidFill>
                  <a:srgbClr val="000000"/>
                </a:solidFill>
              </a:rPr>
              <a:t>chatching</a:t>
            </a:r>
            <a:r>
              <a:rPr lang="en-US" altLang="zh-CN" sz="4000" b="1" dirty="0">
                <a:solidFill>
                  <a:srgbClr val="000000"/>
                </a:solidFill>
              </a:rPr>
              <a:t> mechanism</a:t>
            </a:r>
            <a:endParaRPr lang="en-US" altLang="zh-CN" sz="48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BE5E43EB-49D6-4BAE-A4BD-5C69028BD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896" y="1162403"/>
            <a:ext cx="3799103" cy="506775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3B41867-EAE0-413B-A786-E0BE57F2CB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3347" y="1162404"/>
            <a:ext cx="3799103" cy="50677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1341120" y="526697"/>
            <a:ext cx="1032360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Adjust the position of the sensor</a:t>
            </a: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98311EB4-1FEA-440C-8232-BA2E6715B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964" y="1331340"/>
            <a:ext cx="4047918" cy="539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059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22"/>
          <p:cNvSpPr>
            <a:spLocks noChangeArrowheads="1"/>
          </p:cNvSpPr>
          <p:nvPr/>
        </p:nvSpPr>
        <p:spPr bwMode="auto">
          <a:xfrm>
            <a:off x="0" y="969963"/>
            <a:ext cx="1328738" cy="4059237"/>
          </a:xfrm>
          <a:prstGeom prst="rect">
            <a:avLst/>
          </a:pr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平行四边形 17"/>
          <p:cNvSpPr>
            <a:spLocks noChangeArrowheads="1"/>
          </p:cNvSpPr>
          <p:nvPr/>
        </p:nvSpPr>
        <p:spPr bwMode="auto">
          <a:xfrm flipH="1">
            <a:off x="1644650" y="4264025"/>
            <a:ext cx="4835525" cy="2593975"/>
          </a:xfrm>
          <a:prstGeom prst="parallelogram">
            <a:avLst>
              <a:gd name="adj" fmla="val 56356"/>
            </a:avLst>
          </a:pr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2" name="任意多边形 16"/>
          <p:cNvSpPr>
            <a:spLocks noChangeArrowheads="1"/>
          </p:cNvSpPr>
          <p:nvPr/>
        </p:nvSpPr>
        <p:spPr bwMode="auto">
          <a:xfrm>
            <a:off x="0" y="0"/>
            <a:ext cx="8834438" cy="6858000"/>
          </a:xfrm>
          <a:custGeom>
            <a:avLst/>
            <a:gdLst>
              <a:gd name="T0" fmla="*/ 2682001 w 8834718"/>
              <a:gd name="T1" fmla="*/ 0 h 6858000"/>
              <a:gd name="T2" fmla="*/ 8834158 w 8834718"/>
              <a:gd name="T3" fmla="*/ 0 h 6858000"/>
              <a:gd name="T4" fmla="*/ 4968892 w 8834718"/>
              <a:gd name="T5" fmla="*/ 6858000 h 6858000"/>
              <a:gd name="T6" fmla="*/ 0 w 8834718"/>
              <a:gd name="T7" fmla="*/ 6858000 h 6858000"/>
              <a:gd name="T8" fmla="*/ 0 w 8834718"/>
              <a:gd name="T9" fmla="*/ 4758575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834718"/>
              <a:gd name="T16" fmla="*/ 0 h 6858000"/>
              <a:gd name="T17" fmla="*/ 8834718 w 8834718"/>
              <a:gd name="T18" fmla="*/ 6858000 h 6858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834718" h="6858000">
                <a:moveTo>
                  <a:pt x="2682171" y="0"/>
                </a:moveTo>
                <a:lnTo>
                  <a:pt x="8834718" y="0"/>
                </a:lnTo>
                <a:lnTo>
                  <a:pt x="4969206" y="6858000"/>
                </a:lnTo>
                <a:lnTo>
                  <a:pt x="0" y="6858000"/>
                </a:lnTo>
                <a:lnTo>
                  <a:pt x="0" y="4758575"/>
                </a:lnTo>
                <a:lnTo>
                  <a:pt x="2682171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3" name="平行四边形 18"/>
          <p:cNvSpPr>
            <a:spLocks noChangeArrowheads="1"/>
          </p:cNvSpPr>
          <p:nvPr/>
        </p:nvSpPr>
        <p:spPr bwMode="auto">
          <a:xfrm>
            <a:off x="644525" y="0"/>
            <a:ext cx="3462338" cy="2593975"/>
          </a:xfrm>
          <a:prstGeom prst="parallelogram">
            <a:avLst>
              <a:gd name="adj" fmla="val 56350"/>
            </a:avLst>
          </a:pr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4" name="平行四边形 19"/>
          <p:cNvSpPr>
            <a:spLocks noChangeArrowheads="1"/>
          </p:cNvSpPr>
          <p:nvPr/>
        </p:nvSpPr>
        <p:spPr bwMode="auto">
          <a:xfrm>
            <a:off x="0" y="354013"/>
            <a:ext cx="2379663" cy="2592387"/>
          </a:xfrm>
          <a:prstGeom prst="parallelogram">
            <a:avLst>
              <a:gd name="adj" fmla="val 56361"/>
            </a:avLst>
          </a:prstGeom>
          <a:solidFill>
            <a:srgbClr val="D6DAD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任意多边形 21"/>
          <p:cNvSpPr>
            <a:spLocks noChangeArrowheads="1"/>
          </p:cNvSpPr>
          <p:nvPr/>
        </p:nvSpPr>
        <p:spPr bwMode="auto">
          <a:xfrm flipH="1">
            <a:off x="0" y="0"/>
            <a:ext cx="4424363" cy="2946400"/>
          </a:xfrm>
          <a:custGeom>
            <a:avLst/>
            <a:gdLst>
              <a:gd name="T0" fmla="*/ 4424645 w 4424081"/>
              <a:gd name="T1" fmla="*/ 0 h 2946082"/>
              <a:gd name="T2" fmla="*/ 1660771 w 4424081"/>
              <a:gd name="T3" fmla="*/ 0 h 2946082"/>
              <a:gd name="T4" fmla="*/ 0 w 4424081"/>
              <a:gd name="T5" fmla="*/ 2946718 h 2946082"/>
              <a:gd name="T6" fmla="*/ 3382519 w 4424081"/>
              <a:gd name="T7" fmla="*/ 2946718 h 2946082"/>
              <a:gd name="T8" fmla="*/ 4424645 w 4424081"/>
              <a:gd name="T9" fmla="*/ 1097664 h 29460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424081"/>
              <a:gd name="T16" fmla="*/ 0 h 2946082"/>
              <a:gd name="T17" fmla="*/ 4424081 w 4424081"/>
              <a:gd name="T18" fmla="*/ 2946082 h 294608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424081" h="2946082">
                <a:moveTo>
                  <a:pt x="4424081" y="0"/>
                </a:moveTo>
                <a:lnTo>
                  <a:pt x="1660559" y="0"/>
                </a:lnTo>
                <a:lnTo>
                  <a:pt x="0" y="2946082"/>
                </a:lnTo>
                <a:lnTo>
                  <a:pt x="3382087" y="2946082"/>
                </a:lnTo>
                <a:lnTo>
                  <a:pt x="4424081" y="1097428"/>
                </a:lnTo>
                <a:lnTo>
                  <a:pt x="4424081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16" name="文本框 23"/>
          <p:cNvSpPr>
            <a:spLocks noChangeArrowheads="1"/>
          </p:cNvSpPr>
          <p:nvPr/>
        </p:nvSpPr>
        <p:spPr bwMode="auto">
          <a:xfrm>
            <a:off x="1250950" y="574675"/>
            <a:ext cx="1717137" cy="186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02</a:t>
            </a:r>
            <a:endParaRPr lang="zh-CN" altLang="en-US" sz="11500" b="1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7417" name="文本框 24"/>
          <p:cNvSpPr>
            <a:spLocks noChangeArrowheads="1"/>
          </p:cNvSpPr>
          <p:nvPr/>
        </p:nvSpPr>
        <p:spPr bwMode="auto">
          <a:xfrm>
            <a:off x="7014845" y="3694638"/>
            <a:ext cx="5687879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3200" b="1" dirty="0">
                <a:solidFill>
                  <a:srgbClr val="000000"/>
                </a:solidFill>
              </a:rPr>
              <a:t>  </a:t>
            </a:r>
            <a:r>
              <a:rPr lang="en-US" altLang="zh-CN" sz="4400" b="1" dirty="0">
                <a:solidFill>
                  <a:srgbClr val="3F3F3F"/>
                </a:solidFill>
                <a:sym typeface="方正姚体" panose="02010601030101010101" pitchFamily="2" charset="-122"/>
              </a:rPr>
              <a:t>S</a:t>
            </a:r>
            <a:r>
              <a:rPr lang="en-US" altLang="zh-CN" sz="40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oftware	Progress</a:t>
            </a:r>
            <a:endParaRPr lang="en-US" altLang="zh-CN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2400" b="1" dirty="0">
              <a:solidFill>
                <a:srgbClr val="3F3F3F"/>
              </a:solidFill>
              <a:latin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4777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24"/>
          <p:cNvSpPr>
            <a:spLocks noChangeArrowheads="1"/>
          </p:cNvSpPr>
          <p:nvPr/>
        </p:nvSpPr>
        <p:spPr bwMode="auto">
          <a:xfrm>
            <a:off x="2306843" y="522886"/>
            <a:ext cx="839216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Some variable adjustment</a:t>
            </a:r>
          </a:p>
        </p:txBody>
      </p:sp>
      <p:grpSp>
        <p:nvGrpSpPr>
          <p:cNvPr id="19459" name="组合 3"/>
          <p:cNvGrpSpPr>
            <a:grpSpLocks/>
          </p:cNvGrpSpPr>
          <p:nvPr/>
        </p:nvGrpSpPr>
        <p:grpSpPr bwMode="auto">
          <a:xfrm>
            <a:off x="2878138" y="0"/>
            <a:ext cx="922337" cy="550863"/>
            <a:chOff x="0" y="0"/>
            <a:chExt cx="1165289" cy="968188"/>
          </a:xfrm>
        </p:grpSpPr>
        <p:sp>
          <p:nvSpPr>
            <p:cNvPr id="19473" name="平行四边形 18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4" name="平行四边形 1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5" name="平行四边形 15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9460" name="组合 22"/>
          <p:cNvGrpSpPr>
            <a:grpSpLocks/>
          </p:cNvGrpSpPr>
          <p:nvPr/>
        </p:nvGrpSpPr>
        <p:grpSpPr bwMode="auto">
          <a:xfrm>
            <a:off x="8623300" y="0"/>
            <a:ext cx="923925" cy="550863"/>
            <a:chOff x="0" y="0"/>
            <a:chExt cx="1165289" cy="968188"/>
          </a:xfrm>
        </p:grpSpPr>
        <p:sp>
          <p:nvSpPr>
            <p:cNvPr id="19470" name="平行四边形 23"/>
            <p:cNvSpPr>
              <a:spLocks noChangeArrowheads="1"/>
            </p:cNvSpPr>
            <p:nvPr/>
          </p:nvSpPr>
          <p:spPr bwMode="auto">
            <a:xfrm flipH="1" flipV="1">
              <a:off x="155649" y="0"/>
              <a:ext cx="1009640" cy="968188"/>
            </a:xfrm>
            <a:prstGeom prst="parallelogram">
              <a:avLst>
                <a:gd name="adj" fmla="val 56360"/>
              </a:avLst>
            </a:prstGeom>
            <a:solidFill>
              <a:srgbClr val="3F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1" name="平行四边形 26"/>
            <p:cNvSpPr>
              <a:spLocks noChangeArrowheads="1"/>
            </p:cNvSpPr>
            <p:nvPr/>
          </p:nvSpPr>
          <p:spPr bwMode="auto">
            <a:xfrm flipH="1" flipV="1">
              <a:off x="0" y="1"/>
              <a:ext cx="827231" cy="793268"/>
            </a:xfrm>
            <a:prstGeom prst="parallelogram">
              <a:avLst>
                <a:gd name="adj" fmla="val 56360"/>
              </a:avLst>
            </a:prstGeom>
            <a:solidFill>
              <a:srgbClr val="00A1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9472" name="平行四边形 32"/>
            <p:cNvSpPr>
              <a:spLocks noChangeArrowheads="1"/>
            </p:cNvSpPr>
            <p:nvPr/>
          </p:nvSpPr>
          <p:spPr bwMode="auto">
            <a:xfrm flipH="1" flipV="1">
              <a:off x="216160" y="1"/>
              <a:ext cx="676827" cy="649039"/>
            </a:xfrm>
            <a:prstGeom prst="parallelogram">
              <a:avLst>
                <a:gd name="adj" fmla="val 56360"/>
              </a:avLst>
            </a:prstGeom>
            <a:solidFill>
              <a:srgbClr val="D6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2" name="683189382.596279">
            <a:hlinkClick r:id="" action="ppaction://media"/>
            <a:extLst>
              <a:ext uri="{FF2B5EF4-FFF2-40B4-BE49-F238E27FC236}">
                <a16:creationId xmlns:a16="http://schemas.microsoft.com/office/drawing/2014/main" id="{070DC85B-FE6F-4868-A218-F9134CE59A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6182" y="1287843"/>
            <a:ext cx="3039635" cy="540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777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E0741F3-EFDB-499F-B742-C43E0A395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E62E7DE-CCC0-4B8C-99E8-393FE1206FA9}" type="datetime1">
              <a:rPr lang="zh-CN" altLang="en-US" smtClean="0"/>
              <a:pPr>
                <a:defRPr/>
              </a:pPr>
              <a:t>2022/8/26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文本框 24">
            <a:extLst>
              <a:ext uri="{FF2B5EF4-FFF2-40B4-BE49-F238E27FC236}">
                <a16:creationId xmlns:a16="http://schemas.microsoft.com/office/drawing/2014/main" id="{3022F227-6AA0-4AFC-9729-A97196F8AA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612408"/>
            <a:ext cx="105156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800" b="1" dirty="0">
                <a:solidFill>
                  <a:srgbClr val="3F3F3F"/>
                </a:solidFill>
                <a:latin typeface="方正姚体简体" panose="03000509000000000000" pitchFamily="65" charset="-122"/>
                <a:sym typeface="方正姚体" panose="02010601030101010101" pitchFamily="2" charset="-122"/>
              </a:rPr>
              <a:t>What we are going to do next: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E9D85F7-5D09-46A3-9CE7-D4CC07BFEE4D}"/>
              </a:ext>
            </a:extLst>
          </p:cNvPr>
          <p:cNvSpPr txBox="1"/>
          <p:nvPr/>
        </p:nvSpPr>
        <p:spPr>
          <a:xfrm>
            <a:off x="1348033" y="1960775"/>
            <a:ext cx="781482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1.Basket to store the balls </a:t>
            </a:r>
          </a:p>
          <a:p>
            <a:r>
              <a:rPr lang="en-US" altLang="zh-TW" sz="2800" dirty="0"/>
              <a:t>2.A “ball stop” in front of the car </a:t>
            </a:r>
          </a:p>
          <a:p>
            <a:r>
              <a:rPr lang="en-US" altLang="zh-TW" sz="2800" dirty="0"/>
              <a:t>3.Improvement of the sonic sensor detection</a:t>
            </a:r>
          </a:p>
          <a:p>
            <a:r>
              <a:rPr lang="en-US" altLang="zh-TW" sz="2800" dirty="0"/>
              <a:t>4.More try and error</a:t>
            </a:r>
          </a:p>
        </p:txBody>
      </p:sp>
    </p:spTree>
    <p:extLst>
      <p:ext uri="{BB962C8B-B14F-4D97-AF65-F5344CB8AC3E}">
        <p14:creationId xmlns:p14="http://schemas.microsoft.com/office/powerpoint/2010/main" val="2233180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任意多边形 33"/>
          <p:cNvSpPr>
            <a:spLocks noChangeArrowheads="1"/>
          </p:cNvSpPr>
          <p:nvPr/>
        </p:nvSpPr>
        <p:spPr bwMode="auto">
          <a:xfrm rot="1800000" flipH="1">
            <a:off x="6378575" y="1073150"/>
            <a:ext cx="1635125" cy="6645275"/>
          </a:xfrm>
          <a:custGeom>
            <a:avLst/>
            <a:gdLst>
              <a:gd name="T0" fmla="*/ 2284429 w 1170373"/>
              <a:gd name="T1" fmla="*/ 1320403 h 4753805"/>
              <a:gd name="T2" fmla="*/ 0 w 1170373"/>
              <a:gd name="T3" fmla="*/ 0 h 4753805"/>
              <a:gd name="T4" fmla="*/ 0 w 1170373"/>
              <a:gd name="T5" fmla="*/ 7968930 h 4753805"/>
              <a:gd name="T6" fmla="*/ 2284429 w 1170373"/>
              <a:gd name="T7" fmla="*/ 9289333 h 4753805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4753805"/>
              <a:gd name="T14" fmla="*/ 1170373 w 1170373"/>
              <a:gd name="T15" fmla="*/ 4753805 h 47538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4753805">
                <a:moveTo>
                  <a:pt x="1170373" y="675715"/>
                </a:moveTo>
                <a:lnTo>
                  <a:pt x="0" y="0"/>
                </a:lnTo>
                <a:lnTo>
                  <a:pt x="0" y="4078090"/>
                </a:lnTo>
                <a:lnTo>
                  <a:pt x="1170373" y="4753805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A6AFB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3" name="任意多边形 27"/>
          <p:cNvSpPr>
            <a:spLocks noChangeArrowheads="1"/>
          </p:cNvSpPr>
          <p:nvPr/>
        </p:nvSpPr>
        <p:spPr bwMode="auto">
          <a:xfrm rot="1800000" flipH="1">
            <a:off x="3376613" y="-1112838"/>
            <a:ext cx="2027237" cy="9090026"/>
          </a:xfrm>
          <a:custGeom>
            <a:avLst/>
            <a:gdLst>
              <a:gd name="T0" fmla="*/ 0 w 2026880"/>
              <a:gd name="T1" fmla="*/ 0 h 9089156"/>
              <a:gd name="T2" fmla="*/ 2027594 w 2026880"/>
              <a:gd name="T3" fmla="*/ 1170444 h 9089156"/>
              <a:gd name="T4" fmla="*/ 2027594 w 2026880"/>
              <a:gd name="T5" fmla="*/ 9090896 h 9089156"/>
              <a:gd name="T6" fmla="*/ 0 w 2026880"/>
              <a:gd name="T7" fmla="*/ 7920452 h 9089156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9089156"/>
              <a:gd name="T14" fmla="*/ 2026880 w 2026880"/>
              <a:gd name="T15" fmla="*/ 9089156 h 90891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9089156">
                <a:moveTo>
                  <a:pt x="0" y="0"/>
                </a:moveTo>
                <a:lnTo>
                  <a:pt x="2026880" y="1170220"/>
                </a:lnTo>
                <a:lnTo>
                  <a:pt x="2026880" y="9089156"/>
                </a:lnTo>
                <a:lnTo>
                  <a:pt x="0" y="7918936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4" name="任意多边形 29"/>
          <p:cNvSpPr>
            <a:spLocks noChangeArrowheads="1"/>
          </p:cNvSpPr>
          <p:nvPr/>
        </p:nvSpPr>
        <p:spPr bwMode="auto">
          <a:xfrm rot="1800000" flipH="1">
            <a:off x="7461250" y="2287588"/>
            <a:ext cx="1169988" cy="5214937"/>
          </a:xfrm>
          <a:custGeom>
            <a:avLst/>
            <a:gdLst>
              <a:gd name="T0" fmla="*/ 1169603 w 1170373"/>
              <a:gd name="T1" fmla="*/ 675841 h 5214450"/>
              <a:gd name="T2" fmla="*/ 0 w 1170373"/>
              <a:gd name="T3" fmla="*/ 0 h 5214450"/>
              <a:gd name="T4" fmla="*/ 0 w 1170373"/>
              <a:gd name="T5" fmla="*/ 4539583 h 5214450"/>
              <a:gd name="T6" fmla="*/ 1169603 w 1170373"/>
              <a:gd name="T7" fmla="*/ 5215424 h 5214450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5214450"/>
              <a:gd name="T14" fmla="*/ 1170373 w 1170373"/>
              <a:gd name="T15" fmla="*/ 5214450 h 52144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5214450">
                <a:moveTo>
                  <a:pt x="1170373" y="675715"/>
                </a:moveTo>
                <a:lnTo>
                  <a:pt x="0" y="0"/>
                </a:lnTo>
                <a:lnTo>
                  <a:pt x="0" y="4538735"/>
                </a:lnTo>
                <a:lnTo>
                  <a:pt x="1170373" y="5214450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3F3E4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5" name="任意多边形 31"/>
          <p:cNvSpPr>
            <a:spLocks noChangeArrowheads="1"/>
          </p:cNvSpPr>
          <p:nvPr/>
        </p:nvSpPr>
        <p:spPr bwMode="auto">
          <a:xfrm rot="1800000" flipH="1">
            <a:off x="5165725" y="-1112838"/>
            <a:ext cx="2027238" cy="9090026"/>
          </a:xfrm>
          <a:custGeom>
            <a:avLst/>
            <a:gdLst>
              <a:gd name="T0" fmla="*/ 0 w 2026880"/>
              <a:gd name="T1" fmla="*/ 0 h 9089156"/>
              <a:gd name="T2" fmla="*/ 2027596 w 2026880"/>
              <a:gd name="T3" fmla="*/ 1170444 h 9089156"/>
              <a:gd name="T4" fmla="*/ 2027596 w 2026880"/>
              <a:gd name="T5" fmla="*/ 9090896 h 9089156"/>
              <a:gd name="T6" fmla="*/ 0 w 2026880"/>
              <a:gd name="T7" fmla="*/ 7920452 h 9089156"/>
              <a:gd name="T8" fmla="*/ 0 60000 65536"/>
              <a:gd name="T9" fmla="*/ 0 60000 65536"/>
              <a:gd name="T10" fmla="*/ 0 60000 65536"/>
              <a:gd name="T11" fmla="*/ 0 60000 65536"/>
              <a:gd name="T12" fmla="*/ 0 w 2026880"/>
              <a:gd name="T13" fmla="*/ 0 h 9089156"/>
              <a:gd name="T14" fmla="*/ 2026880 w 2026880"/>
              <a:gd name="T15" fmla="*/ 9089156 h 90891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6880" h="9089156">
                <a:moveTo>
                  <a:pt x="0" y="0"/>
                </a:moveTo>
                <a:lnTo>
                  <a:pt x="2026880" y="1170220"/>
                </a:lnTo>
                <a:lnTo>
                  <a:pt x="2026880" y="9089156"/>
                </a:lnTo>
                <a:lnTo>
                  <a:pt x="0" y="7918936"/>
                </a:lnTo>
                <a:lnTo>
                  <a:pt x="0" y="0"/>
                </a:lnTo>
                <a:close/>
              </a:path>
            </a:pathLst>
          </a:custGeom>
          <a:solidFill>
            <a:srgbClr val="00A1D8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6" name="任意多边形 25"/>
          <p:cNvSpPr>
            <a:spLocks noChangeArrowheads="1"/>
          </p:cNvSpPr>
          <p:nvPr/>
        </p:nvSpPr>
        <p:spPr bwMode="auto">
          <a:xfrm rot="1800000" flipH="1">
            <a:off x="1646238" y="3313113"/>
            <a:ext cx="1169987" cy="4100512"/>
          </a:xfrm>
          <a:custGeom>
            <a:avLst/>
            <a:gdLst>
              <a:gd name="T0" fmla="*/ 1169601 w 1170373"/>
              <a:gd name="T1" fmla="*/ 675337 h 4101661"/>
              <a:gd name="T2" fmla="*/ 0 w 1170373"/>
              <a:gd name="T3" fmla="*/ 0 h 4101661"/>
              <a:gd name="T4" fmla="*/ 0 w 1170373"/>
              <a:gd name="T5" fmla="*/ 3424027 h 4101661"/>
              <a:gd name="T6" fmla="*/ 1169601 w 1170373"/>
              <a:gd name="T7" fmla="*/ 4099363 h 4101661"/>
              <a:gd name="T8" fmla="*/ 0 60000 65536"/>
              <a:gd name="T9" fmla="*/ 0 60000 65536"/>
              <a:gd name="T10" fmla="*/ 0 60000 65536"/>
              <a:gd name="T11" fmla="*/ 0 60000 65536"/>
              <a:gd name="T12" fmla="*/ 0 w 1170373"/>
              <a:gd name="T13" fmla="*/ 0 h 4101661"/>
              <a:gd name="T14" fmla="*/ 1170373 w 1170373"/>
              <a:gd name="T15" fmla="*/ 4101661 h 41016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0373" h="4101661">
                <a:moveTo>
                  <a:pt x="1170373" y="675715"/>
                </a:moveTo>
                <a:lnTo>
                  <a:pt x="0" y="0"/>
                </a:lnTo>
                <a:lnTo>
                  <a:pt x="0" y="3425946"/>
                </a:lnTo>
                <a:lnTo>
                  <a:pt x="1170373" y="4101661"/>
                </a:lnTo>
                <a:lnTo>
                  <a:pt x="1170373" y="675715"/>
                </a:lnTo>
                <a:close/>
              </a:path>
            </a:pathLst>
          </a:custGeom>
          <a:solidFill>
            <a:srgbClr val="2027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7" name="文本框 34"/>
          <p:cNvSpPr>
            <a:spLocks noChangeArrowheads="1"/>
          </p:cNvSpPr>
          <p:nvPr/>
        </p:nvSpPr>
        <p:spPr bwMode="auto">
          <a:xfrm>
            <a:off x="3644900" y="2955925"/>
            <a:ext cx="681990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600" b="1" dirty="0">
                <a:latin typeface="方正姚体简体" panose="03000509000000000000" pitchFamily="65" charset="-122"/>
                <a:ea typeface="方正姚体简体" panose="03000509000000000000" pitchFamily="65" charset="-122"/>
                <a:sym typeface="方正姚体" panose="02010601030101010101" pitchFamily="2" charset="-122"/>
              </a:rPr>
              <a:t>THANK     YOU</a:t>
            </a:r>
            <a:endParaRPr lang="zh-CN" altLang="en-US" sz="6600" b="1" dirty="0">
              <a:latin typeface="方正姚体简体" panose="03000509000000000000" pitchFamily="65" charset="-122"/>
              <a:ea typeface="方正姚体简体" panose="03000509000000000000" pitchFamily="65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</TotalTime>
  <Pages>0</Pages>
  <Words>181</Words>
  <Characters>0</Characters>
  <Application>Microsoft Office PowerPoint</Application>
  <DocSecurity>0</DocSecurity>
  <PresentationFormat>寬螢幕</PresentationFormat>
  <Lines>0</Lines>
  <Paragraphs>31</Paragraphs>
  <Slides>9</Slides>
  <Notes>3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7" baseType="lpstr">
      <vt:lpstr>宋体</vt:lpstr>
      <vt:lpstr>华文宋体</vt:lpstr>
      <vt:lpstr>方正姚体简体</vt:lpstr>
      <vt:lpstr>Arial</vt:lpstr>
      <vt:lpstr>Calibri</vt:lpstr>
      <vt:lpstr>Calibri Light</vt:lpstr>
      <vt:lpstr>Impact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What we are going to do next:</vt:lpstr>
      <vt:lpstr>PowerPoint 簡報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SJ_one_LR</dc:creator>
  <cp:keywords/>
  <dc:description/>
  <cp:lastModifiedBy>李承洋</cp:lastModifiedBy>
  <cp:revision>133</cp:revision>
  <dcterms:created xsi:type="dcterms:W3CDTF">2015-07-20T22:18:00Z</dcterms:created>
  <dcterms:modified xsi:type="dcterms:W3CDTF">2022-08-26T07:17:59Z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2052-9.1.0.5119</vt:lpwstr>
  </property>
</Properties>
</file>

<file path=docProps/thumbnail.jpeg>
</file>